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36D8D"/>
    <a:srgbClr val="D000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2180" autoAdjust="0"/>
  </p:normalViewPr>
  <p:slideViewPr>
    <p:cSldViewPr snapToGrid="0" snapToObjects="1">
      <p:cViewPr varScale="1">
        <p:scale>
          <a:sx n="107" d="100"/>
          <a:sy n="107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0CC63-163D-3B47-87D1-2B0349D35DD2}" type="datetimeFigureOut">
              <a:rPr lang="en-US" smtClean="0"/>
              <a:pPr/>
              <a:t>12/16/11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07772-75A7-E540-9435-4892EFBD3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274"/>
            <a:ext cx="7772400" cy="1970451"/>
          </a:xfrm>
        </p:spPr>
        <p:txBody>
          <a:bodyPr anchor="ctr">
            <a:noAutofit/>
          </a:bodyPr>
          <a:lstStyle/>
          <a:p>
            <a:r>
              <a:rPr lang="en-US" sz="9600" dirty="0" err="1" smtClean="0">
                <a:solidFill>
                  <a:srgbClr val="D0003E"/>
                </a:solidFill>
                <a:effectLst>
                  <a:outerShdw blurRad="76200" dist="63500" dir="20280000">
                    <a:schemeClr val="tx1">
                      <a:alpha val="44000"/>
                    </a:schemeClr>
                  </a:outerShdw>
                </a:effectLst>
                <a:latin typeface="Bodoni SvtyTwo ITC TT-Book"/>
                <a:cs typeface="Bodoni SvtyTwo ITC TT-Book"/>
              </a:rPr>
              <a:t>Maison</a:t>
            </a:r>
            <a:r>
              <a:rPr lang="en-US" sz="9600" dirty="0" smtClean="0">
                <a:solidFill>
                  <a:srgbClr val="D0003E"/>
                </a:solidFill>
                <a:effectLst>
                  <a:outerShdw blurRad="76200" dist="63500" dir="20280000">
                    <a:schemeClr val="tx1">
                      <a:alpha val="44000"/>
                    </a:schemeClr>
                  </a:outerShdw>
                </a:effectLst>
                <a:latin typeface="Bodoni SvtyTwo ITC TT-Book"/>
                <a:cs typeface="Bodoni SvtyTwo ITC TT-Book"/>
              </a:rPr>
              <a:t> </a:t>
            </a:r>
            <a:r>
              <a:rPr lang="en-US" sz="9600" dirty="0" err="1" smtClean="0">
                <a:solidFill>
                  <a:srgbClr val="D0003E"/>
                </a:solidFill>
                <a:effectLst>
                  <a:outerShdw blurRad="76200" dist="63500" dir="20280000">
                    <a:schemeClr val="tx1">
                      <a:alpha val="44000"/>
                    </a:schemeClr>
                  </a:outerShdw>
                </a:effectLst>
                <a:latin typeface="Bodoni SvtyTwo ITC TT-Book"/>
                <a:cs typeface="Bodoni SvtyTwo ITC TT-Book"/>
              </a:rPr>
              <a:t>Zoé</a:t>
            </a:r>
            <a:endParaRPr lang="en-US" sz="9600" dirty="0">
              <a:solidFill>
                <a:srgbClr val="D0003E"/>
              </a:solidFill>
              <a:effectLst>
                <a:outerShdw blurRad="76200" dist="63500" dir="20280000">
                  <a:schemeClr val="tx1">
                    <a:alpha val="44000"/>
                  </a:schemeClr>
                </a:outerShdw>
              </a:effectLst>
              <a:latin typeface="Bodoni SvtyTwo ITC TT-Book"/>
              <a:cs typeface="Bodoni SvtyTwo ITC TT-Boo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29802"/>
            <a:ext cx="6400800" cy="151938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36D8D"/>
                </a:solidFill>
                <a:effectLst>
                  <a:outerShdw blurRad="190500" dist="38100" dir="19320000">
                    <a:schemeClr val="tx1">
                      <a:alpha val="49000"/>
                    </a:schemeClr>
                  </a:outerShdw>
                </a:effectLst>
                <a:latin typeface="Bodoni SvtyTwo ITC TT-Book"/>
                <a:cs typeface="Bodoni SvtyTwo ITC TT-Book"/>
              </a:rPr>
              <a:t>La mode </a:t>
            </a:r>
            <a:r>
              <a:rPr lang="en-US" dirty="0" err="1" smtClean="0">
                <a:solidFill>
                  <a:srgbClr val="F36D8D"/>
                </a:solidFill>
                <a:effectLst>
                  <a:outerShdw blurRad="190500" dist="38100" dir="19320000">
                    <a:schemeClr val="tx1">
                      <a:alpha val="49000"/>
                    </a:schemeClr>
                  </a:outerShdw>
                </a:effectLst>
                <a:latin typeface="Bodoni SvtyTwo ITC TT-Book"/>
                <a:cs typeface="Bodoni SvtyTwo ITC TT-Book"/>
              </a:rPr>
              <a:t>que</a:t>
            </a:r>
            <a:r>
              <a:rPr lang="en-US" dirty="0" smtClean="0">
                <a:solidFill>
                  <a:srgbClr val="F36D8D"/>
                </a:solidFill>
                <a:effectLst>
                  <a:outerShdw blurRad="190500" dist="38100" dir="19320000">
                    <a:schemeClr val="tx1">
                      <a:alpha val="49000"/>
                    </a:schemeClr>
                  </a:outerShdw>
                </a:effectLst>
                <a:latin typeface="Bodoni SvtyTwo ITC TT-Book"/>
                <a:cs typeface="Bodoni SvtyTwo ITC TT-Book"/>
              </a:rPr>
              <a:t> les femmes </a:t>
            </a:r>
            <a:r>
              <a:rPr lang="en-US" dirty="0" err="1" smtClean="0">
                <a:solidFill>
                  <a:srgbClr val="F36D8D"/>
                </a:solidFill>
                <a:effectLst>
                  <a:outerShdw blurRad="190500" dist="38100" dir="19320000">
                    <a:schemeClr val="tx1">
                      <a:alpha val="49000"/>
                    </a:schemeClr>
                  </a:outerShdw>
                </a:effectLst>
                <a:latin typeface="Bodoni SvtyTwo ITC TT-Book"/>
                <a:cs typeface="Bodoni SvtyTwo ITC TT-Book"/>
              </a:rPr>
              <a:t>ont</a:t>
            </a:r>
            <a:r>
              <a:rPr lang="en-US" dirty="0" smtClean="0">
                <a:solidFill>
                  <a:srgbClr val="F36D8D"/>
                </a:solidFill>
                <a:effectLst>
                  <a:outerShdw blurRad="190500" dist="38100" dir="19320000">
                    <a:schemeClr val="tx1">
                      <a:alpha val="49000"/>
                    </a:schemeClr>
                  </a:outerShdw>
                </a:effectLst>
                <a:latin typeface="Bodoni SvtyTwo ITC TT-Book"/>
                <a:cs typeface="Bodoni SvtyTwo ITC TT-Book"/>
              </a:rPr>
              <a:t> </a:t>
            </a:r>
            <a:r>
              <a:rPr lang="en-US" dirty="0" err="1" smtClean="0">
                <a:solidFill>
                  <a:srgbClr val="F36D8D"/>
                </a:solidFill>
                <a:effectLst>
                  <a:outerShdw blurRad="190500" dist="38100" dir="19320000">
                    <a:schemeClr val="tx1">
                      <a:alpha val="49000"/>
                    </a:schemeClr>
                  </a:outerShdw>
                </a:effectLst>
                <a:latin typeface="Bodoni SvtyTwo ITC TT-Book"/>
                <a:cs typeface="Bodoni SvtyTwo ITC TT-Book"/>
              </a:rPr>
              <a:t>besoin</a:t>
            </a:r>
            <a:r>
              <a:rPr lang="en-US" dirty="0" smtClean="0">
                <a:solidFill>
                  <a:srgbClr val="F36D8D"/>
                </a:solidFill>
                <a:effectLst>
                  <a:outerShdw blurRad="190500" dist="38100" dir="19320000">
                    <a:schemeClr val="tx1">
                      <a:alpha val="49000"/>
                    </a:schemeClr>
                  </a:outerShdw>
                </a:effectLst>
                <a:latin typeface="Bodoni SvtyTwo ITC TT-Book"/>
                <a:cs typeface="Bodoni SvtyTwo ITC TT-Book"/>
              </a:rPr>
              <a:t> pour </a:t>
            </a:r>
            <a:r>
              <a:rPr lang="en-US" dirty="0" err="1" smtClean="0">
                <a:solidFill>
                  <a:srgbClr val="F36D8D"/>
                </a:solidFill>
                <a:effectLst>
                  <a:outerShdw blurRad="190500" dist="38100" dir="19320000">
                    <a:schemeClr val="tx1">
                      <a:alpha val="49000"/>
                    </a:schemeClr>
                  </a:outerShdw>
                </a:effectLst>
                <a:latin typeface="Bodoni SvtyTwo ITC TT-Book"/>
                <a:cs typeface="Bodoni SvtyTwo ITC TT-Book"/>
              </a:rPr>
              <a:t>être</a:t>
            </a:r>
            <a:r>
              <a:rPr lang="en-US" dirty="0" smtClean="0">
                <a:solidFill>
                  <a:srgbClr val="F36D8D"/>
                </a:solidFill>
                <a:effectLst>
                  <a:outerShdw blurRad="190500" dist="38100" dir="19320000">
                    <a:schemeClr val="tx1">
                      <a:alpha val="49000"/>
                    </a:schemeClr>
                  </a:outerShdw>
                </a:effectLst>
                <a:latin typeface="Bodoni SvtyTwo ITC TT-Book"/>
                <a:cs typeface="Bodoni SvtyTwo ITC TT-Book"/>
              </a:rPr>
              <a:t> </a:t>
            </a:r>
            <a:r>
              <a:rPr lang="en-US" dirty="0" err="1" smtClean="0">
                <a:solidFill>
                  <a:srgbClr val="F36D8D"/>
                </a:solidFill>
                <a:effectLst>
                  <a:outerShdw blurRad="190500" dist="38100" dir="19320000">
                    <a:schemeClr val="tx1">
                      <a:alpha val="49000"/>
                    </a:schemeClr>
                  </a:outerShdw>
                </a:effectLst>
                <a:latin typeface="Bodoni SvtyTwo ITC TT-Book"/>
                <a:cs typeface="Bodoni SvtyTwo ITC TT-Book"/>
              </a:rPr>
              <a:t>une</a:t>
            </a:r>
            <a:r>
              <a:rPr lang="en-US" dirty="0" smtClean="0">
                <a:solidFill>
                  <a:srgbClr val="F36D8D"/>
                </a:solidFill>
                <a:effectLst>
                  <a:outerShdw blurRad="190500" dist="38100" dir="19320000">
                    <a:schemeClr val="tx1">
                      <a:alpha val="49000"/>
                    </a:schemeClr>
                  </a:outerShdw>
                </a:effectLst>
                <a:latin typeface="Bodoni SvtyTwo ITC TT-Book"/>
                <a:cs typeface="Bodoni SvtyTwo ITC TT-Book"/>
              </a:rPr>
              <a:t> femme</a:t>
            </a:r>
            <a:endParaRPr lang="en-US" dirty="0">
              <a:solidFill>
                <a:srgbClr val="F36D8D"/>
              </a:solidFill>
              <a:effectLst>
                <a:outerShdw blurRad="190500" dist="38100" dir="19320000">
                  <a:schemeClr val="tx1">
                    <a:alpha val="49000"/>
                  </a:schemeClr>
                </a:outerShdw>
              </a:effectLst>
              <a:latin typeface="Bodoni SvtyTwo ITC TT-Book"/>
              <a:cs typeface="Bodoni SvtyTwo ITC TT-Book"/>
            </a:endParaRPr>
          </a:p>
        </p:txBody>
      </p:sp>
      <p:pic>
        <p:nvPicPr>
          <p:cNvPr id="5" name="Picture 4" descr="Unknown-1.jpe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 contrast="-2000"/>
            <a:alphaModFix/>
          </a:blip>
          <a:stretch>
            <a:fillRect/>
          </a:stretch>
        </p:blipFill>
        <p:spPr>
          <a:xfrm>
            <a:off x="1222563" y="3786590"/>
            <a:ext cx="6694423" cy="2738338"/>
          </a:xfrm>
          <a:prstGeom prst="rect">
            <a:avLst/>
          </a:prstGeom>
          <a:effectLst>
            <a:glow rad="228600">
              <a:schemeClr val="tx1">
                <a:alpha val="22000"/>
              </a:schemeClr>
            </a:glow>
            <a:outerShdw dist="38100" dir="19560000" sx="67000" sy="67000" algn="tl" rotWithShape="0">
              <a:schemeClr val="bg1">
                <a:lumMod val="50000"/>
                <a:lumOff val="50000"/>
                <a:alpha val="43000"/>
              </a:schemeClr>
            </a:outerShdw>
            <a:softEdge rad="3429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SvtyTwo ITC TT"/>
              </a:rPr>
              <a:t>La collection des robes</a:t>
            </a:r>
            <a:endParaRPr lang="en-US" dirty="0">
              <a:latin typeface="Bodoni SvtyTwo ITC TT"/>
            </a:endParaRPr>
          </a:p>
        </p:txBody>
      </p:sp>
      <p:pic>
        <p:nvPicPr>
          <p:cNvPr id="8" name="Content Placeholder 7" descr="2-wedding-dresse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545" r="-71545"/>
          <a:stretch>
            <a:fillRect/>
          </a:stretch>
        </p:blipFill>
        <p:spPr>
          <a:xfrm>
            <a:off x="-1528057" y="1600200"/>
            <a:ext cx="8229600" cy="4690169"/>
          </a:xfrm>
        </p:spPr>
      </p:pic>
      <p:pic>
        <p:nvPicPr>
          <p:cNvPr id="5" name="Picture 4" descr="cosmobella-wedding-dress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618" y="1600200"/>
            <a:ext cx="3233850" cy="4632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-1080187"/>
            <a:ext cx="2652621" cy="60538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wedding-dresses-with-color-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8951" r="-38951"/>
          <a:stretch>
            <a:fillRect/>
          </a:stretch>
        </p:blipFill>
        <p:spPr>
          <a:xfrm>
            <a:off x="-1078855" y="917957"/>
            <a:ext cx="6574415" cy="5025927"/>
          </a:xfrm>
        </p:spPr>
      </p:pic>
      <p:pic>
        <p:nvPicPr>
          <p:cNvPr id="5" name="Picture 4" descr="efe40b1ac461d67b_modern_wedding_gow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366" y="917957"/>
            <a:ext cx="4302519" cy="5025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532197" cy="100896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odoni SvtyTwo ITC TT"/>
              </a:rPr>
              <a:t>Des voiles de </a:t>
            </a:r>
            <a:r>
              <a:rPr lang="en-US" dirty="0" err="1" smtClean="0">
                <a:latin typeface="Bodoni SvtyTwo ITC TT"/>
              </a:rPr>
              <a:t>mariées</a:t>
            </a:r>
            <a:endParaRPr lang="en-US" dirty="0">
              <a:latin typeface="Bodoni SvtyTwo ITC TT"/>
            </a:endParaRPr>
          </a:p>
        </p:txBody>
      </p:sp>
      <p:pic>
        <p:nvPicPr>
          <p:cNvPr id="6" name="Content Placeholder 5" descr="277602287_64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6633" r="-86633"/>
          <a:stretch>
            <a:fillRect/>
          </a:stretch>
        </p:blipFill>
        <p:spPr>
          <a:xfrm>
            <a:off x="-2649322" y="2579605"/>
            <a:ext cx="7779445" cy="4278395"/>
          </a:xfrm>
        </p:spPr>
      </p:pic>
      <p:pic>
        <p:nvPicPr>
          <p:cNvPr id="7" name="Picture 6" descr="images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197" y="-293063"/>
            <a:ext cx="3819414" cy="6154341"/>
          </a:xfrm>
          <a:prstGeom prst="rect">
            <a:avLst/>
          </a:prstGeom>
        </p:spPr>
      </p:pic>
      <p:pic>
        <p:nvPicPr>
          <p:cNvPr id="8" name="Picture 7" descr="1195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4433" y="1008966"/>
            <a:ext cx="4151217" cy="4566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33812"/>
          </a:xfrm>
        </p:spPr>
        <p:txBody>
          <a:bodyPr/>
          <a:lstStyle/>
          <a:p>
            <a:r>
              <a:rPr lang="en-US" dirty="0" smtClean="0">
                <a:latin typeface="Bodoni SvtyTwo ITC TT"/>
              </a:rPr>
              <a:t>Des </a:t>
            </a:r>
            <a:r>
              <a:rPr lang="en-US" dirty="0" err="1" smtClean="0">
                <a:latin typeface="Bodoni SvtyTwo ITC TT"/>
              </a:rPr>
              <a:t>couronnes</a:t>
            </a:r>
            <a:r>
              <a:rPr lang="en-US" dirty="0" smtClean="0">
                <a:latin typeface="Bodoni SvtyTwo ITC TT"/>
              </a:rPr>
              <a:t> de </a:t>
            </a:r>
            <a:r>
              <a:rPr lang="en-US" dirty="0" err="1" smtClean="0">
                <a:latin typeface="Bodoni SvtyTwo ITC TT"/>
              </a:rPr>
              <a:t>mariage</a:t>
            </a:r>
            <a:endParaRPr lang="en-US" dirty="0">
              <a:latin typeface="Bodoni SvtyTwo ITC TT"/>
            </a:endParaRPr>
          </a:p>
        </p:txBody>
      </p:sp>
      <p:pic>
        <p:nvPicPr>
          <p:cNvPr id="4" name="Content Placeholder 3" descr="images-3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-2058586" y="1833811"/>
            <a:ext cx="6608739" cy="3634552"/>
          </a:xfrm>
        </p:spPr>
      </p:pic>
      <p:pic>
        <p:nvPicPr>
          <p:cNvPr id="5" name="Picture 4" descr="images-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4373" y="1833812"/>
            <a:ext cx="3339439" cy="3634552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200" y="1833812"/>
            <a:ext cx="3440801" cy="36345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SvtyTwo ITC TT"/>
              </a:rPr>
              <a:t>Des bijoux de </a:t>
            </a:r>
            <a:r>
              <a:rPr lang="en-US" dirty="0" err="1" smtClean="0">
                <a:latin typeface="Bodoni SvtyTwo ITC TT"/>
              </a:rPr>
              <a:t>mariage</a:t>
            </a:r>
            <a:endParaRPr lang="en-US" dirty="0">
              <a:latin typeface="Bodoni SvtyTwo ITC TT"/>
            </a:endParaRPr>
          </a:p>
        </p:txBody>
      </p:sp>
      <p:pic>
        <p:nvPicPr>
          <p:cNvPr id="4" name="Content Placeholder 3" descr="bridal-jewelry-set-wedding-jewelry-set-bride-bridemaid-gown-evening-dress-accessories-NEW-ARRIVA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-1588476" y="1916631"/>
            <a:ext cx="6457654" cy="3564448"/>
          </a:xfrm>
        </p:spPr>
      </p:pic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8794" y="1916631"/>
            <a:ext cx="2743284" cy="3553896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2078" y="1927184"/>
            <a:ext cx="3296857" cy="3553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SvtyTwo ITC TT"/>
              </a:rPr>
              <a:t>Des bouquets de </a:t>
            </a:r>
            <a:r>
              <a:rPr lang="en-US" dirty="0" err="1" smtClean="0">
                <a:latin typeface="Bodoni SvtyTwo ITC TT"/>
              </a:rPr>
              <a:t>mariage</a:t>
            </a:r>
            <a:endParaRPr lang="en-US" dirty="0">
              <a:latin typeface="Bodoni SvtyTwo ITC TT"/>
            </a:endParaRPr>
          </a:p>
        </p:txBody>
      </p:sp>
      <p:pic>
        <p:nvPicPr>
          <p:cNvPr id="4" name="Content Placeholder 3" descr="images-7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71377" r="-71377"/>
          <a:stretch>
            <a:fillRect/>
          </a:stretch>
        </p:blipFill>
        <p:spPr>
          <a:xfrm>
            <a:off x="-2015778" y="1417638"/>
            <a:ext cx="6759824" cy="3717643"/>
          </a:xfrm>
        </p:spPr>
      </p:pic>
      <p:pic>
        <p:nvPicPr>
          <p:cNvPr id="5" name="Picture 4" descr="images-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446" y="4182045"/>
            <a:ext cx="3551339" cy="2660076"/>
          </a:xfrm>
          <a:prstGeom prst="rect">
            <a:avLst/>
          </a:prstGeom>
        </p:spPr>
      </p:pic>
      <p:pic>
        <p:nvPicPr>
          <p:cNvPr id="6" name="Picture 5" descr="images-6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6451" y="2332676"/>
            <a:ext cx="2515685" cy="3698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SvtyTwo ITC TT"/>
              </a:rPr>
              <a:t>Des r</a:t>
            </a:r>
            <a:r>
              <a:rPr lang="en-US" dirty="0" smtClean="0">
                <a:latin typeface="Bodoni SvtyTwo ITC TT"/>
              </a:rPr>
              <a:t>obes </a:t>
            </a:r>
            <a:r>
              <a:rPr lang="en-US" dirty="0" smtClean="0">
                <a:latin typeface="Bodoni SvtyTwo ITC TT"/>
              </a:rPr>
              <a:t>de </a:t>
            </a:r>
            <a:r>
              <a:rPr lang="en-US" dirty="0" err="1" smtClean="0">
                <a:latin typeface="Bodoni SvtyTwo ITC TT"/>
              </a:rPr>
              <a:t>mariée</a:t>
            </a:r>
            <a:r>
              <a:rPr lang="en-US" dirty="0" smtClean="0">
                <a:latin typeface="Bodoni SvtyTwo ITC TT"/>
              </a:rPr>
              <a:t> </a:t>
            </a:r>
            <a:r>
              <a:rPr lang="en-US" dirty="0" err="1" smtClean="0">
                <a:latin typeface="Bodoni SvtyTwo ITC TT"/>
              </a:rPr>
              <a:t>jeunes</a:t>
            </a:r>
            <a:endParaRPr lang="en-US" dirty="0">
              <a:latin typeface="Bodoni SvtyTwo ITC TT"/>
            </a:endParaRPr>
          </a:p>
        </p:txBody>
      </p:sp>
      <p:pic>
        <p:nvPicPr>
          <p:cNvPr id="7" name="Content Placeholder 6" descr="fc2e104ce172dc57611b886cbd16887c.image.262x35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4547" r="-54547"/>
          <a:stretch>
            <a:fillRect/>
          </a:stretch>
        </p:blipFill>
        <p:spPr>
          <a:xfrm>
            <a:off x="-1744133" y="1824038"/>
            <a:ext cx="6450023" cy="4120848"/>
          </a:xfrm>
        </p:spPr>
      </p:pic>
      <p:pic>
        <p:nvPicPr>
          <p:cNvPr id="8" name="Picture 7" descr="brautjungfernkleider-10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274" y="1824039"/>
            <a:ext cx="2747232" cy="4120848"/>
          </a:xfrm>
          <a:prstGeom prst="rect">
            <a:avLst/>
          </a:prstGeom>
        </p:spPr>
      </p:pic>
      <p:pic>
        <p:nvPicPr>
          <p:cNvPr id="9" name="Picture 8" descr="Modest-Bridesmaid-Dress-TEALF149-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2095" y="1822051"/>
            <a:ext cx="2781905" cy="4122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Bodoni SvtyTwo ITC TT"/>
              </a:rPr>
              <a:t>Mon </a:t>
            </a:r>
            <a:r>
              <a:rPr lang="en-US" sz="4800" dirty="0" err="1" smtClean="0">
                <a:latin typeface="Bodoni SvtyTwo ITC TT"/>
              </a:rPr>
              <a:t>magasin</a:t>
            </a:r>
            <a:r>
              <a:rPr lang="en-US" sz="4800" dirty="0" smtClean="0">
                <a:latin typeface="Bodoni SvtyTwo ITC TT"/>
              </a:rPr>
              <a:t> </a:t>
            </a:r>
            <a:r>
              <a:rPr lang="en-US" sz="3111" dirty="0" smtClean="0">
                <a:latin typeface="Bodoni SvtyTwo ITC TT"/>
              </a:rPr>
              <a:t>et </a:t>
            </a:r>
            <a:r>
              <a:rPr lang="en-US" sz="3111" dirty="0" smtClean="0">
                <a:latin typeface="Bodoni SvtyTwo ITC TT"/>
              </a:rPr>
              <a:t>le </a:t>
            </a:r>
            <a:r>
              <a:rPr lang="en-US" sz="3111" dirty="0" err="1" smtClean="0">
                <a:latin typeface="Bodoni SvtyTwo ITC TT"/>
              </a:rPr>
              <a:t>département</a:t>
            </a:r>
            <a:r>
              <a:rPr lang="en-US" sz="3111" dirty="0" smtClean="0">
                <a:latin typeface="Bodoni SvtyTwo ITC TT"/>
              </a:rPr>
              <a:t> </a:t>
            </a:r>
            <a:r>
              <a:rPr lang="en-US" sz="3111" dirty="0" smtClean="0">
                <a:latin typeface="Bodoni SvtyTwo ITC TT"/>
              </a:rPr>
              <a:t>des </a:t>
            </a:r>
            <a:r>
              <a:rPr lang="en-US" sz="3111" dirty="0" err="1" smtClean="0">
                <a:latin typeface="Bodoni SvtyTwo ITC TT"/>
              </a:rPr>
              <a:t>chaussures</a:t>
            </a:r>
            <a:endParaRPr lang="en-US" sz="3111" dirty="0">
              <a:latin typeface="Bodoni SvtyTwo ITC TT"/>
            </a:endParaRPr>
          </a:p>
        </p:txBody>
      </p:sp>
      <p:pic>
        <p:nvPicPr>
          <p:cNvPr id="4" name="Content Placeholder 3" descr="Wedding-Stores-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50" r="-10550"/>
          <a:stretch>
            <a:fillRect/>
          </a:stretch>
        </p:blipFill>
        <p:spPr>
          <a:xfrm>
            <a:off x="1299937" y="1965208"/>
            <a:ext cx="8686800" cy="5035234"/>
          </a:xfrm>
        </p:spPr>
      </p:pic>
      <p:pic>
        <p:nvPicPr>
          <p:cNvPr id="5" name="Picture 4" descr="store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60081"/>
            <a:ext cx="4271338" cy="2914980"/>
          </a:xfrm>
          <a:prstGeom prst="rect">
            <a:avLst/>
          </a:prstGeom>
          <a:ln>
            <a:solidFill>
              <a:schemeClr val="accent1">
                <a:alpha val="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45</Words>
  <Application>Microsoft Macintosh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Maison Zoé</vt:lpstr>
      <vt:lpstr>La collection des robes</vt:lpstr>
      <vt:lpstr>Slide 3</vt:lpstr>
      <vt:lpstr>Des voiles de mariées</vt:lpstr>
      <vt:lpstr>Des couronnes de mariage</vt:lpstr>
      <vt:lpstr>Des bijoux de mariage</vt:lpstr>
      <vt:lpstr>Des bouquets de mariage</vt:lpstr>
      <vt:lpstr>Des robes de mariée jeunes</vt:lpstr>
      <vt:lpstr>Mon magasin et le département des chaussures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Maison Zoé</dc:title>
  <dc:creator>ladmin</dc:creator>
  <cp:lastModifiedBy>ladmin</cp:lastModifiedBy>
  <cp:revision>3</cp:revision>
  <dcterms:created xsi:type="dcterms:W3CDTF">2011-12-16T14:41:04Z</dcterms:created>
  <dcterms:modified xsi:type="dcterms:W3CDTF">2011-12-16T15:04:13Z</dcterms:modified>
</cp:coreProperties>
</file>